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4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16613EE-B414-46DA-B639-D2D6287B96C0}" type="datetimeFigureOut">
              <a:rPr lang="el-GR" smtClean="0"/>
              <a:pPr/>
              <a:t>6/3/2017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0F71F6-9AC7-4114-B554-7B871F4D8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?stype=lo&amp;jlou=AfcOxpIPuckvaINWJ6XOlf8t3lFToFLmvp8khdeWzfpM_8hH7HlIZm_D26DaWfdrmX638HlC36Tu-mAT1UswHQ4UJsyiz2jHTkUf1i_7Ot74NQ&amp;smuh=48996&amp;lh=Ac9XHvtUIqYKADg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Σάρωση υποδοχή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142852"/>
            <a:ext cx="2987824" cy="1340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438" y="71438"/>
            <a:ext cx="5857884" cy="1285860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ΠΑΡΑΔΟΣΙΑΚΟ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ΠΑΣΤΙΤΣΙΟ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en-US" sz="16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el-GR" sz="1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Αυτή είναι η συνταγή για το παστίτσιο, που φτιάχνανε οι μαμάδες κι οι γιαγιάδες μας και δεν το χορταίναμε ποτέ. Πλούσιο, γευστικό, ότι πρέπει για το καθημερινό, αλλά και το επίσημο τραπέζι μας.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el-GR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el-GR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-180528" y="1196776"/>
            <a:ext cx="9324528" cy="5661248"/>
          </a:xfrm>
          <a:noFill/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l-GR" dirty="0"/>
          </a:p>
          <a:p>
            <a:r>
              <a:rPr lang="el-GR" sz="5600" b="1" i="1" dirty="0"/>
              <a:t>Υλικά </a:t>
            </a:r>
            <a:r>
              <a:rPr lang="el-GR" sz="5600" b="1" i="1" dirty="0" smtClean="0"/>
              <a:t>•</a:t>
            </a:r>
          </a:p>
          <a:p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1 πακέτο, ή 500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γραμ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χοντρά μακαρόνια για παστίτσιο, (ή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Νο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5) • 1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κουτ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σούπας βούτυρο ή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φυτίνη</a:t>
            </a:r>
            <a:r>
              <a:rPr lang="en-US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Για τη σάλτσα κιμά • 400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γραμ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μοσχαρίσιος κιμάς • 200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γραμ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χοιρινός κιμάς • ⅓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φλυτζ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τσαγιού ελαιόλαδο • 2 ξερά κρεμμύδια ψιλοκομμένα • 3 σκελίδες σκόρδο ψιλοκομμένες • 6 - 7 κλωνάρια μαϊντανό ψιλοκομμένο • 400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γραμ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φρέσκια ντομάτα ή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ντοματάκια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κονκασέ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περασμένα στο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μούλτι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• 1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κουτ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γλυκού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ντοματοπελτέ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• 1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φλυτζ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τσαγιού κρασί • 1 πρέζα ζάχαρη • ¼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κουτ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γλυκού κανέλλα • ¼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κουτ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γλυκού μπαχάρι • ¼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κουτ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γλυκού μοσχοκάρυδο • αλάτι -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φρεσκοτριμμένο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πιπέρι • 1 κρασοπότηρο νερό ή γάλα Για την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μπεσαμέλ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• 1½ λίτρο φρέσκο γάλα • 12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κουτ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σούπας κοφτές αλεύρι • 5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κουτ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σούπας βούτυρο ή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φυτίνη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• 5 αυγά φρέσκα • ¼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κουτ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γλυκού μοσχοκάρυδο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φρεσκοτριμμένο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• αλάτι -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φρεσκοτριμμένο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πιπέρι • ⅔ </a:t>
            </a:r>
            <a:r>
              <a:rPr lang="el-GR" sz="56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φλυτζ</a:t>
            </a:r>
            <a:r>
              <a:rPr lang="el-GR" sz="5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. τσαγιού κεφαλοτύρι τριμμένο</a:t>
            </a:r>
          </a:p>
          <a:p>
            <a:r>
              <a:rPr lang="el-GR" sz="56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Εκτέλεση</a:t>
            </a:r>
          </a:p>
          <a:p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Για τα μακαρόνια: Σε αλατισμένο νερό που βράζει, ρίχνουμε τα μακαρόνια και τα βράζουμε σύμφωνα με τις οδηγίες της συσκευασίας για αλ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τέντε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Όταν είναι έτοιμα τα σουρώνουμε και τα ξεπλένουμε με λίγο παγωμένο νερό. Στην κατσαρόλα που τα βράσαμε, ζεσταίνουμε το βούτυρο, ρίχνουμε μέσα τα στραγγισμένα μακαρόνια και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τ᾿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ανακατεύουμε καλά.</a:t>
            </a:r>
          </a:p>
          <a:p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Για τον κιμά: Σε χαμηλή, φαρδιά, (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πλασοτέ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) κατσαρόλα, ζεσταίνουμε το ελαιόλαδο και σοτάρουμε σε μέτρια φωτιά, τον κιμά για 5΄περίπου, απλώνοντάς τον με κουτάλα και διαλύοντας τους σβόλους. Τότε προσθέτουμε το κρεμμύδι και το σκόρδο και σοτάρουμε επιπλέον για 3΄περίπου, μέχρι να γίνουν διάφανα και τότε σβήνουμε με το κρασί.</a:t>
            </a:r>
          </a:p>
          <a:p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Αφήνουμε μέχρι να εξατμιστεί το αλκοόλ και έπειτα προσθέτουμε την ντομάτα, το μαϊντανό, τον πελτέ, τη ζάχαρη, αλάτι, πιπέρι, την κανέλα, το μοσχοκάρυδο και το μπαχάρι. Τελειώνουμε με το νερό, ή το γάλα. (Με το γάλα γίνεται πιο νόστιμο). Σκεπάζουμε τον κιμά και σιγοβράζουμε για 25΄- 30΄περίπου, μέχρι να πιει τα υγρά του τελείως και να μείνει με το λάδι του. Για την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μπεσαμέλ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 Σε μια κατσαρόλα, ρίχνουμε λίγο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απ᾿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το γάλα και διαλύουμε το αλεύρι, προσθέτουμε το υπόλοιπο γάλα,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τ᾿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αυγά ελαφρά χτυπημένα, το βούτυρο, το μοσχοκάρυδο, το πιπέρι, το αλάτι και ανακατεύουμε.</a:t>
            </a:r>
          </a:p>
          <a:p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Βράζουμε το μείγμα σε μέτρια φωτιά, ανακατεύοντας συνεχώς την κρέμα, για να μην σβολιάσει και φτιάχνουμε την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μπεσαμέλ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Αποσύρουμε από τη φωτιά, ρίχνουμε το κεφαλοτύρι και είμαστε έτοιμοι. (Σε περίπτωση που μας σβολιάσει, τη χτυπάμε με το μίξερ χειρός). Σ᾿ ένα λαδωμένο βαθύ, πυρίμαχο σκεύος ή ταψί, ρίχνουμε τα ⅔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απ᾿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τα μακαρόνια και τα περιχύνουμε με 3 - 4 κουταλιές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μπεσαμέλ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Ανακατεύουμε και τα στρώνουμε καλά στο ταψί, πατώντας τα ελαφρά, με το χέρι μας. Αδειάζουμε τον κιμά πάνω στα μακαρόνια και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μ᾿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ένα κουτάλι απλώνουμε να πάει παντού.</a:t>
            </a:r>
          </a:p>
          <a:p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Κάνουμε την επόμενη στρώση, με τα υπόλοιπα μακαρόνια και τα περιχύνουμε με την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μπεσαμέλ</a:t>
            </a:r>
            <a:r>
              <a:rPr lang="el-GR" sz="5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Κουνάμε ελαφρά το ταψί, να στρώσει η επιφάνεια του παστίτσιου και ψήνουμε σε προθερμασμένο φούρνο στους 180°C, με τις αντιστάσεις, στην τελευταία σχάρα, για 45΄- 50΄περίπου, μέχρι να ροδίσει η </a:t>
            </a:r>
            <a:r>
              <a:rPr lang="el-GR" sz="5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μπεσαμέλ</a:t>
            </a:r>
            <a:endParaRPr lang="el-GR" sz="5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l-GR" sz="5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l-GR" sz="4800" dirty="0">
                <a:solidFill>
                  <a:schemeClr val="accent2">
                    <a:lumMod val="20000"/>
                    <a:lumOff val="80000"/>
                  </a:schemeClr>
                </a:solidFill>
                <a:hlinkClick r:id="rId3"/>
              </a:rPr>
              <a:t/>
            </a:r>
            <a:br>
              <a:rPr lang="el-GR" sz="4800" dirty="0">
                <a:solidFill>
                  <a:schemeClr val="accent2">
                    <a:lumMod val="20000"/>
                    <a:lumOff val="80000"/>
                  </a:schemeClr>
                </a:solidFill>
                <a:hlinkClick r:id="rId3"/>
              </a:rPr>
            </a:br>
            <a:endParaRPr lang="el-GR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143536" y="857232"/>
            <a:ext cx="4000496" cy="854968"/>
          </a:xfrm>
          <a:solidFill>
            <a:srgbClr val="FFFF66"/>
          </a:solidFill>
        </p:spPr>
        <p:txBody>
          <a:bodyPr>
            <a:noAutofit/>
          </a:bodyPr>
          <a:lstStyle/>
          <a:p>
            <a:pPr algn="r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ΠΑΡΑΛΛΑΓΗ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ΠΑΣΤΙΤΣΙΟ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ΜΕ ΜΠΡΟΚΟΛΟ</a:t>
            </a:r>
            <a:endParaRPr lang="el-GR" sz="24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pic>
        <p:nvPicPr>
          <p:cNvPr id="4" name="3 - Θέση περιεχομένου" descr="17101868_1319362621443986_36856084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23576" y="3261614"/>
            <a:ext cx="3577580" cy="3096344"/>
          </a:xfrm>
        </p:spPr>
      </p:pic>
      <p:sp>
        <p:nvSpPr>
          <p:cNvPr id="5" name="4 - Ορθογώνιο"/>
          <p:cNvSpPr/>
          <p:nvPr/>
        </p:nvSpPr>
        <p:spPr>
          <a:xfrm>
            <a:off x="211464" y="428604"/>
            <a:ext cx="49320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Υλικά</a:t>
            </a:r>
            <a:r>
              <a:rPr lang="el-GR" sz="2000" dirty="0"/>
              <a:t>: </a:t>
            </a:r>
            <a:endParaRPr lang="el-GR" sz="2000" dirty="0" smtClean="0"/>
          </a:p>
          <a:p>
            <a:r>
              <a:rPr lang="el-GR" dirty="0" smtClean="0"/>
              <a:t>1/2 </a:t>
            </a:r>
            <a:r>
              <a:rPr lang="el-GR" dirty="0"/>
              <a:t>κιλό μακαρόνια </a:t>
            </a:r>
            <a:r>
              <a:rPr lang="el-GR" dirty="0" err="1"/>
              <a:t>Νο</a:t>
            </a:r>
            <a:r>
              <a:rPr lang="el-GR" dirty="0"/>
              <a:t> 2 </a:t>
            </a:r>
            <a:r>
              <a:rPr lang="en-US" dirty="0" smtClean="0"/>
              <a:t>,</a:t>
            </a:r>
            <a:r>
              <a:rPr lang="el-GR" dirty="0" smtClean="0"/>
              <a:t>1 </a:t>
            </a:r>
            <a:r>
              <a:rPr lang="el-GR" dirty="0"/>
              <a:t>μπρόκολο περίπου 750 </a:t>
            </a:r>
            <a:r>
              <a:rPr lang="el-GR" dirty="0" err="1"/>
              <a:t>γρ</a:t>
            </a:r>
            <a:r>
              <a:rPr lang="el-GR" dirty="0"/>
              <a:t> </a:t>
            </a:r>
            <a:r>
              <a:rPr lang="en-US" dirty="0" smtClean="0"/>
              <a:t>, </a:t>
            </a:r>
            <a:r>
              <a:rPr lang="el-GR" dirty="0" smtClean="0"/>
              <a:t>200 </a:t>
            </a:r>
            <a:r>
              <a:rPr lang="el-GR" dirty="0" err="1"/>
              <a:t>γρ</a:t>
            </a:r>
            <a:r>
              <a:rPr lang="el-GR" dirty="0"/>
              <a:t> βούτυρο κατσίκας 150 </a:t>
            </a:r>
            <a:r>
              <a:rPr lang="el-GR" dirty="0" err="1"/>
              <a:t>γρ</a:t>
            </a:r>
            <a:r>
              <a:rPr lang="el-GR" dirty="0"/>
              <a:t> φέτα 150 </a:t>
            </a:r>
            <a:r>
              <a:rPr lang="el-GR" dirty="0" err="1"/>
              <a:t>γρ</a:t>
            </a:r>
            <a:r>
              <a:rPr lang="el-GR" dirty="0"/>
              <a:t> </a:t>
            </a:r>
            <a:r>
              <a:rPr lang="el-GR" dirty="0" err="1"/>
              <a:t>cottage</a:t>
            </a:r>
            <a:r>
              <a:rPr lang="el-GR" dirty="0"/>
              <a:t> </a:t>
            </a:r>
            <a:r>
              <a:rPr lang="el-GR" dirty="0" err="1"/>
              <a:t>cheese</a:t>
            </a:r>
            <a:r>
              <a:rPr lang="el-GR" dirty="0"/>
              <a:t> 100 </a:t>
            </a:r>
            <a:r>
              <a:rPr lang="el-GR" dirty="0" err="1"/>
              <a:t>γρ</a:t>
            </a:r>
            <a:r>
              <a:rPr lang="el-GR" dirty="0"/>
              <a:t> παρμεζάνα 100 </a:t>
            </a:r>
            <a:r>
              <a:rPr lang="el-GR" dirty="0" err="1"/>
              <a:t>γρ</a:t>
            </a:r>
            <a:r>
              <a:rPr lang="el-GR" dirty="0"/>
              <a:t> ροκφόρ αλάτι πιπέρι 200 </a:t>
            </a:r>
            <a:r>
              <a:rPr lang="el-GR" dirty="0" err="1"/>
              <a:t>γρ</a:t>
            </a:r>
            <a:r>
              <a:rPr lang="el-GR" dirty="0"/>
              <a:t> κρέμα γάλακτος 4 </a:t>
            </a:r>
            <a:r>
              <a:rPr lang="el-GR" dirty="0" err="1"/>
              <a:t>κ.σ</a:t>
            </a:r>
            <a:r>
              <a:rPr lang="el-GR" dirty="0"/>
              <a:t>. αλεύρι 1 λίτρο γάλα 4 αυγά λίγο </a:t>
            </a:r>
            <a:r>
              <a:rPr lang="el-GR" dirty="0" err="1"/>
              <a:t>μπέικιν</a:t>
            </a:r>
            <a:r>
              <a:rPr lang="el-GR" dirty="0"/>
              <a:t> </a:t>
            </a:r>
            <a:r>
              <a:rPr lang="el-GR" dirty="0" err="1"/>
              <a:t>πάουντερ</a:t>
            </a:r>
            <a:r>
              <a:rPr lang="el-GR" dirty="0"/>
              <a:t> </a:t>
            </a:r>
            <a:endParaRPr lang="en-US" dirty="0" smtClean="0"/>
          </a:p>
          <a:p>
            <a:r>
              <a:rPr lang="el-GR" dirty="0" smtClean="0"/>
              <a:t>λίγο </a:t>
            </a:r>
            <a:r>
              <a:rPr lang="el-GR" dirty="0" smtClean="0"/>
              <a:t>μοσχοκάρυδο</a:t>
            </a:r>
          </a:p>
          <a:p>
            <a:endParaRPr lang="el-GR" dirty="0"/>
          </a:p>
          <a:p>
            <a:r>
              <a:rPr lang="el-GR" sz="2000" dirty="0" smtClean="0"/>
              <a:t>Εκτέλεση</a:t>
            </a:r>
            <a:r>
              <a:rPr lang="el-GR" dirty="0" smtClean="0"/>
              <a:t>:</a:t>
            </a:r>
          </a:p>
          <a:p>
            <a:r>
              <a:rPr lang="el-GR" dirty="0" smtClean="0"/>
              <a:t> </a:t>
            </a:r>
            <a:r>
              <a:rPr lang="el-GR" dirty="0"/>
              <a:t>Βράζουμε τα μακαρόνια αλ </a:t>
            </a:r>
            <a:r>
              <a:rPr lang="el-GR" dirty="0" err="1"/>
              <a:t>ντέντε</a:t>
            </a:r>
            <a:r>
              <a:rPr lang="el-GR" dirty="0"/>
              <a:t> Βράζουμε το μπρόκολο 10 λεπτά και το κόβουμε σε </a:t>
            </a:r>
            <a:r>
              <a:rPr lang="el-GR" dirty="0" err="1"/>
              <a:t>μπουκετάκια.Τα</a:t>
            </a:r>
            <a:r>
              <a:rPr lang="el-GR" dirty="0"/>
              <a:t> </a:t>
            </a:r>
            <a:r>
              <a:rPr lang="el-GR" dirty="0" err="1"/>
              <a:t>σωτάρουμε</a:t>
            </a:r>
            <a:r>
              <a:rPr lang="el-GR" dirty="0"/>
              <a:t> με το μισό βούτυρο και προσθέτουμε τα τυριά εκτός της </a:t>
            </a:r>
            <a:r>
              <a:rPr lang="el-GR" dirty="0" err="1"/>
              <a:t>παρμεζάνας.Ανακατεύουμε</a:t>
            </a:r>
            <a:r>
              <a:rPr lang="el-GR" dirty="0"/>
              <a:t> με τα μακαρόνια και στρώνουμε το μείγμα σε ένα βαθύ ταψί αφού </a:t>
            </a:r>
            <a:r>
              <a:rPr lang="el-GR" dirty="0" err="1"/>
              <a:t>αλατοπιπερώσουμε</a:t>
            </a:r>
            <a:r>
              <a:rPr lang="el-GR" dirty="0"/>
              <a:t>. Κάνουμε με το αλεύρι, το υπόλοιπο </a:t>
            </a:r>
            <a:r>
              <a:rPr lang="el-GR" dirty="0" err="1"/>
              <a:t>βούτυρο,το</a:t>
            </a:r>
            <a:r>
              <a:rPr lang="el-GR" dirty="0"/>
              <a:t> γάλα τα αυγά το μοσχοκάρυδο το </a:t>
            </a:r>
            <a:r>
              <a:rPr lang="el-GR" dirty="0" err="1"/>
              <a:t>μπέικιν</a:t>
            </a:r>
            <a:r>
              <a:rPr lang="el-GR" dirty="0"/>
              <a:t> </a:t>
            </a:r>
            <a:r>
              <a:rPr lang="el-GR" dirty="0" err="1"/>
              <a:t>πάουντερ</a:t>
            </a:r>
            <a:r>
              <a:rPr lang="el-GR" dirty="0"/>
              <a:t> και λίγο αλατοπίπερο μια συνηθισμένη </a:t>
            </a:r>
            <a:r>
              <a:rPr lang="el-GR" dirty="0" err="1"/>
              <a:t>μπεσαμέλ</a:t>
            </a:r>
            <a:r>
              <a:rPr lang="el-GR" dirty="0"/>
              <a:t>. Περιχύνουμε τα μακαρόνια με την </a:t>
            </a:r>
            <a:r>
              <a:rPr lang="el-GR" dirty="0" err="1"/>
              <a:t>μπεσαμέλ</a:t>
            </a:r>
            <a:r>
              <a:rPr lang="el-GR" dirty="0"/>
              <a:t> και πασπαλίζουμε με την τριμμένη παρμεζάνα. Ψήνουμε 1 ώρα και 20 λεπτά σε μέτριο φούρνο.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729</Words>
  <Application>Microsoft Office PowerPoint</Application>
  <PresentationFormat>Προβολή στην οθόνη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Αποκορύφωμα</vt:lpstr>
      <vt:lpstr>   ΠΑΡΑΔΟΣΙΑΚΟ ΠΑΣΤΙΤΣΙΟ  Αυτή είναι η συνταγή για το παστίτσιο, που φτιάχνανε οι μαμάδες κι οι γιαγιάδες μας και δεν το χορταίναμε ποτέ. Πλούσιο, γευστικό, ότι πρέπει για το καθημερινό, αλλά και το επίσημο τραπέζι μας. </vt:lpstr>
      <vt:lpstr>ΠΑΡΑΛΛΑΓΗ ΠΑΣΤΙΤΣΙΟ  ΜΕ ΜΠΡΟΚΟΛΟ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ΠΑΡΑΔΟΣΙΑΚΟ ΠΑΣΤΙΤΣΙΟ  Αυτή είναι η συνταγή για το παστίτσιο, που φτιάχνανε οι μαμάδες κι οι γιαγιάδες μας και δεν το χορταίναμε ποτέ. Πλούσιο, γευστικό, ότι πρέπει για το καθημερινό, αλλά και το επίσημο τραπέζι μας.</dc:title>
  <dc:creator>user</dc:creator>
  <cp:lastModifiedBy>Teacher</cp:lastModifiedBy>
  <cp:revision>7</cp:revision>
  <dcterms:created xsi:type="dcterms:W3CDTF">2017-03-05T11:52:08Z</dcterms:created>
  <dcterms:modified xsi:type="dcterms:W3CDTF">2017-03-06T06:53:27Z</dcterms:modified>
</cp:coreProperties>
</file>